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068" r:id="rId1"/>
  </p:sldMasterIdLst>
  <p:notesMasterIdLst>
    <p:notesMasterId r:id="rId14"/>
  </p:notesMasterIdLst>
  <p:sldIdLst>
    <p:sldId id="289" r:id="rId2"/>
    <p:sldId id="442" r:id="rId3"/>
    <p:sldId id="443" r:id="rId4"/>
    <p:sldId id="452" r:id="rId5"/>
    <p:sldId id="445" r:id="rId6"/>
    <p:sldId id="446" r:id="rId7"/>
    <p:sldId id="451" r:id="rId8"/>
    <p:sldId id="448" r:id="rId9"/>
    <p:sldId id="453" r:id="rId10"/>
    <p:sldId id="449" r:id="rId11"/>
    <p:sldId id="450" r:id="rId12"/>
    <p:sldId id="454" r:id="rId13"/>
  </p:sldIdLst>
  <p:sldSz cx="9144000" cy="6858000" type="screen4x3"/>
  <p:notesSz cx="6761163" cy="9942513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99"/>
    <a:srgbClr val="ECA820"/>
    <a:srgbClr val="CC6600"/>
    <a:srgbClr val="CC3300"/>
    <a:srgbClr val="FF9900"/>
    <a:srgbClr val="008000"/>
    <a:srgbClr val="B41E00"/>
    <a:srgbClr val="FFFF66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نمط متوسط 3 - تميي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31995" y="0"/>
            <a:ext cx="2929168" cy="496787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44" y="0"/>
            <a:ext cx="2929168" cy="496787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CDB2853-A560-4B27-B283-C92C0820CFB2}" type="datetimeFigureOut">
              <a:rPr lang="ar-SA" smtClean="0"/>
              <a:t>14/06/47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75962" y="4722016"/>
            <a:ext cx="5409239" cy="4474469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31995" y="9444031"/>
            <a:ext cx="2929168" cy="496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44" y="9444031"/>
            <a:ext cx="2929168" cy="496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6E9A4FE-0013-407C-A347-458FDE411F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4646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9A4FE-0013-407C-A347-458FDE411F5A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5521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9A4FE-0013-407C-A347-458FDE411F5A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552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14/06/47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2025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14/06/47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003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14/06/47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2328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14/06/47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6394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14/06/47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0008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14/06/47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8175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14/06/47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2261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14/06/47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6243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14/06/47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837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14/06/47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1842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14/06/47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233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14/06/47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5224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14/06/47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1847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14/06/47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162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14/06/47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163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14/06/47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28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14/06/47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994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88082" y="37840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>
              <a:solidFill>
                <a:srgbClr val="FF000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alus" pitchFamily="18" charset="-78"/>
                <a:ea typeface="Times New Roman" pitchFamily="18" charset="0"/>
                <a:cs typeface="Andalus" pitchFamily="18" charset="-78"/>
              </a:rPr>
              <a:t>                              </a:t>
            </a: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1403648" y="2276872"/>
            <a:ext cx="6696744" cy="2088233"/>
          </a:xfrm>
          <a:prstGeom prst="roundRect">
            <a:avLst/>
          </a:prstGeom>
          <a:gradFill flip="none" rotWithShape="1">
            <a:gsLst>
              <a:gs pos="91000">
                <a:schemeClr val="accent6">
                  <a:lumMod val="40000"/>
                  <a:lumOff val="60000"/>
                </a:schemeClr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 w="76200" cap="flat" cmpd="sng" algn="ctr">
            <a:solidFill>
              <a:srgbClr val="FFFF66"/>
            </a:solidFill>
            <a:prstDash val="solid"/>
          </a:ln>
          <a:effectLst/>
          <a:scene3d>
            <a:camera prst="orthographicFront"/>
            <a:lightRig rig="soft" dir="tl">
              <a:rot lat="0" lon="0" rev="0"/>
            </a:lightRig>
          </a:scene3d>
          <a:sp3d>
            <a:bevelT prst="convex"/>
          </a:sp3d>
        </p:spPr>
        <p:txBody>
          <a:bodyPr rtlCol="1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sz="5400" b="1" kern="0" spc="50" dirty="0" smtClean="0">
                <a:ln w="11430">
                  <a:solidFill>
                    <a:srgbClr val="120763"/>
                  </a:solidFill>
                </a:ln>
                <a:solidFill>
                  <a:srgbClr val="120763"/>
                </a:solidFill>
                <a:effectLst>
                  <a:glow rad="101600">
                    <a:srgbClr val="FFFF66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البرنامج الدعوي</a:t>
            </a:r>
            <a:endParaRPr lang="ar-SA" sz="5400" b="1" kern="0" spc="50" dirty="0" smtClean="0">
              <a:ln w="11430">
                <a:solidFill>
                  <a:srgbClr val="120763"/>
                </a:solidFill>
              </a:ln>
              <a:solidFill>
                <a:srgbClr val="120763"/>
              </a:solidFill>
              <a:effectLst>
                <a:glow rad="101600">
                  <a:srgbClr val="FFFF66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ea typeface="Times New Roman"/>
              <a:cs typeface="Simplified Arabic"/>
            </a:endParaRPr>
          </a:p>
          <a:p>
            <a:pPr algn="ctr">
              <a:defRPr/>
            </a:pPr>
            <a:r>
              <a:rPr lang="ar-SA" sz="5400" b="1" kern="0" spc="50" dirty="0" smtClean="0">
                <a:ln w="11430">
                  <a:solidFill>
                    <a:srgbClr val="120763"/>
                  </a:solidFill>
                </a:ln>
                <a:solidFill>
                  <a:srgbClr val="120763"/>
                </a:solidFill>
                <a:effectLst>
                  <a:glow rad="101600">
                    <a:srgbClr val="FFFF66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 للجـــــالــية التامـــيلـية</a:t>
            </a:r>
          </a:p>
          <a:p>
            <a:pPr algn="ctr">
              <a:defRPr/>
            </a:pPr>
            <a:endParaRPr lang="ar-SA" sz="1050" b="1" kern="0" spc="50" dirty="0">
              <a:ln w="11430">
                <a:solidFill>
                  <a:srgbClr val="120763"/>
                </a:solidFill>
              </a:ln>
              <a:solidFill>
                <a:srgbClr val="120763"/>
              </a:solidFill>
              <a:effectLst>
                <a:glow rad="101600">
                  <a:srgbClr val="FFFF66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/>
              <a:cs typeface="Tahoma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339752" y="949951"/>
            <a:ext cx="47323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rgbClr val="CC66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جمعية العناية بالمسلم الجديد بالدمام</a:t>
            </a:r>
            <a:endParaRPr lang="ar-SA" sz="3200" b="1" dirty="0" smtClean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User\Desktop\الشعار مفرغ 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624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مستدير الزوايا 6"/>
          <p:cNvSpPr/>
          <p:nvPr/>
        </p:nvSpPr>
        <p:spPr>
          <a:xfrm>
            <a:off x="1043609" y="4509120"/>
            <a:ext cx="7632847" cy="662010"/>
          </a:xfrm>
          <a:prstGeom prst="roundRect">
            <a:avLst/>
          </a:prstGeom>
          <a:gradFill flip="none" rotWithShape="1">
            <a:gsLst>
              <a:gs pos="91000">
                <a:schemeClr val="accent6">
                  <a:lumMod val="40000"/>
                  <a:lumOff val="60000"/>
                </a:schemeClr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 w="76200" cap="flat" cmpd="sng" algn="ctr">
            <a:solidFill>
              <a:srgbClr val="FFFF66"/>
            </a:solidFill>
            <a:prstDash val="solid"/>
          </a:ln>
          <a:effectLst/>
          <a:scene3d>
            <a:camera prst="orthographicFront"/>
            <a:lightRig rig="soft" dir="tl">
              <a:rot lat="0" lon="0" rev="0"/>
            </a:lightRig>
          </a:scene3d>
          <a:sp3d>
            <a:bevelT prst="convex"/>
          </a:sp3d>
        </p:spPr>
        <p:txBody>
          <a:bodyPr rtlCol="1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sz="2400" b="1" kern="0" spc="50" dirty="0" smtClean="0">
                <a:ln w="11430">
                  <a:solidFill>
                    <a:srgbClr val="120763"/>
                  </a:solidFill>
                </a:ln>
                <a:solidFill>
                  <a:srgbClr val="C00000"/>
                </a:solidFill>
                <a:effectLst>
                  <a:glow rad="101600">
                    <a:srgbClr val="FFFF66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cs typeface="Simplified Arabic"/>
              </a:rPr>
              <a:t>منتجع النادي البحري بالدمام/ الجمعة 14 نوفمبر 2025م</a:t>
            </a:r>
          </a:p>
          <a:p>
            <a:pPr algn="ctr">
              <a:defRPr/>
            </a:pPr>
            <a:endParaRPr lang="ar-SA" sz="400" b="1" kern="0" spc="50" dirty="0">
              <a:ln w="11430">
                <a:solidFill>
                  <a:srgbClr val="120763"/>
                </a:solidFill>
              </a:ln>
              <a:solidFill>
                <a:srgbClr val="C00000"/>
              </a:solidFill>
              <a:effectLst>
                <a:glow rad="101600">
                  <a:srgbClr val="FFFF66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6940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1702090"/>
            <a:ext cx="2492860" cy="186964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3001" y="1702089"/>
            <a:ext cx="2459209" cy="1869645"/>
          </a:xfrm>
          <a:prstGeom prst="rect">
            <a:avLst/>
          </a:prstGeom>
          <a:noFill/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2682" y="3960857"/>
            <a:ext cx="2476034" cy="1844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647" y="3960857"/>
            <a:ext cx="2492859" cy="1844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3001" y="3960858"/>
            <a:ext cx="2459208" cy="1844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647" y="1702089"/>
            <a:ext cx="2492860" cy="18696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3347864" y="917132"/>
            <a:ext cx="3096344" cy="639660"/>
          </a:xfrm>
          <a:prstGeom prst="flowChartTerminator">
            <a:avLst/>
          </a:prstGeom>
          <a:gradFill flip="none" rotWithShape="1">
            <a:gsLst>
              <a:gs pos="72000">
                <a:srgbClr val="FFFF00"/>
              </a:gs>
              <a:gs pos="63000">
                <a:srgbClr val="6699FF"/>
              </a:gs>
              <a:gs pos="29571">
                <a:srgbClr val="9999FF"/>
              </a:gs>
              <a:gs pos="22000">
                <a:srgbClr val="FFFF00"/>
              </a:gs>
              <a:gs pos="1000">
                <a:srgbClr val="A50021"/>
              </a:gs>
              <a:gs pos="47000">
                <a:schemeClr val="bg1"/>
              </a:gs>
              <a:gs pos="47000">
                <a:schemeClr val="bg1"/>
              </a:gs>
              <a:gs pos="100000">
                <a:srgbClr val="C00000"/>
              </a:gs>
            </a:gsLst>
            <a:lin ang="8100000" scaled="1"/>
            <a:tileRect/>
          </a:gradFill>
          <a:ln w="57150" cap="rnd">
            <a:solidFill>
              <a:srgbClr val="FF9900"/>
            </a:solidFill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ar-SA" sz="2800" b="1" kern="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Simplified Arabic" pitchFamily="18" charset="-78"/>
                <a:cs typeface="Simplified Arabic" pitchFamily="18" charset="-78"/>
              </a:rPr>
              <a:t> الهدايا والجوائز </a:t>
            </a:r>
            <a:endParaRPr lang="ar-SA" sz="2800" b="1" kern="0" dirty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1" name="Picture 2" descr="C:\Users\User\Desktop\الشعار مفرغ  cop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-76512"/>
            <a:ext cx="1224136" cy="123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30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1702090"/>
            <a:ext cx="2492860" cy="186964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3001" y="1702090"/>
            <a:ext cx="2459209" cy="1869644"/>
          </a:xfrm>
          <a:prstGeom prst="rect">
            <a:avLst/>
          </a:prstGeom>
          <a:noFill/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2682" y="3960857"/>
            <a:ext cx="2476034" cy="1844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647" y="3960857"/>
            <a:ext cx="2492859" cy="1844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3001" y="3960857"/>
            <a:ext cx="2459208" cy="1844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647" y="1702090"/>
            <a:ext cx="2492860" cy="186964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3635896" y="917132"/>
            <a:ext cx="2952328" cy="639660"/>
          </a:xfrm>
          <a:prstGeom prst="flowChartTerminator">
            <a:avLst/>
          </a:prstGeom>
          <a:gradFill flip="none" rotWithShape="1">
            <a:gsLst>
              <a:gs pos="72000">
                <a:srgbClr val="FFFF00"/>
              </a:gs>
              <a:gs pos="63000">
                <a:srgbClr val="6699FF"/>
              </a:gs>
              <a:gs pos="29571">
                <a:srgbClr val="9999FF"/>
              </a:gs>
              <a:gs pos="22000">
                <a:srgbClr val="FFFF00"/>
              </a:gs>
              <a:gs pos="1000">
                <a:srgbClr val="A50021"/>
              </a:gs>
              <a:gs pos="47000">
                <a:schemeClr val="bg1"/>
              </a:gs>
              <a:gs pos="47000">
                <a:schemeClr val="bg1"/>
              </a:gs>
              <a:gs pos="100000">
                <a:srgbClr val="C00000"/>
              </a:gs>
            </a:gsLst>
            <a:lin ang="8100000" scaled="1"/>
            <a:tileRect/>
          </a:gradFill>
          <a:ln w="57150" cap="rnd">
            <a:solidFill>
              <a:srgbClr val="FF9900"/>
            </a:solidFill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ar-SA" sz="2800" b="1" kern="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Simplified Arabic" pitchFamily="18" charset="-78"/>
                <a:cs typeface="Simplified Arabic" pitchFamily="18" charset="-78"/>
              </a:rPr>
              <a:t>شـــــكرٌ وتقــــــدير</a:t>
            </a:r>
            <a:endParaRPr lang="ar-SA" sz="2800" b="1" kern="0" dirty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1" name="Picture 2" descr="C:\Users\User\Desktop\الشعار مفرغ  cop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-76512"/>
            <a:ext cx="1224136" cy="123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16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1702090"/>
            <a:ext cx="2492860" cy="186964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3001" y="1702090"/>
            <a:ext cx="2459209" cy="1869644"/>
          </a:xfrm>
          <a:prstGeom prst="rect">
            <a:avLst/>
          </a:prstGeom>
          <a:noFill/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2682" y="3960857"/>
            <a:ext cx="2476034" cy="1844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9351" y="3960857"/>
            <a:ext cx="2492859" cy="1844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299" y="3861048"/>
            <a:ext cx="2459208" cy="1844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647" y="1702090"/>
            <a:ext cx="2492860" cy="186964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3635896" y="917132"/>
            <a:ext cx="2952328" cy="639660"/>
          </a:xfrm>
          <a:prstGeom prst="flowChartTerminator">
            <a:avLst/>
          </a:prstGeom>
          <a:gradFill flip="none" rotWithShape="1">
            <a:gsLst>
              <a:gs pos="72000">
                <a:srgbClr val="FFFF00"/>
              </a:gs>
              <a:gs pos="63000">
                <a:srgbClr val="6699FF"/>
              </a:gs>
              <a:gs pos="29571">
                <a:srgbClr val="9999FF"/>
              </a:gs>
              <a:gs pos="22000">
                <a:srgbClr val="FFFF00"/>
              </a:gs>
              <a:gs pos="1000">
                <a:srgbClr val="A50021"/>
              </a:gs>
              <a:gs pos="47000">
                <a:schemeClr val="bg1"/>
              </a:gs>
              <a:gs pos="47000">
                <a:schemeClr val="bg1"/>
              </a:gs>
              <a:gs pos="100000">
                <a:srgbClr val="C00000"/>
              </a:gs>
            </a:gsLst>
            <a:lin ang="8100000" scaled="1"/>
            <a:tileRect/>
          </a:gradFill>
          <a:ln w="57150" cap="rnd">
            <a:solidFill>
              <a:srgbClr val="FF9900"/>
            </a:solidFill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ar-SA" sz="2800" b="1" kern="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Simplified Arabic" pitchFamily="18" charset="-78"/>
                <a:cs typeface="Simplified Arabic" pitchFamily="18" charset="-78"/>
              </a:rPr>
              <a:t>شـــــكراً للجميع</a:t>
            </a:r>
            <a:endParaRPr lang="ar-SA" sz="2800" b="1" kern="0" dirty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1" name="Picture 2" descr="C:\Users\User\Desktop\الشعار مفرغ  cop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-76512"/>
            <a:ext cx="1224136" cy="123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15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88082" y="37840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>
              <a:solidFill>
                <a:srgbClr val="FF0000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344296" y="2136898"/>
            <a:ext cx="4536504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62163" y="34401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جدول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348316"/>
              </p:ext>
            </p:extLst>
          </p:nvPr>
        </p:nvGraphicFramePr>
        <p:xfrm>
          <a:off x="2062163" y="1006099"/>
          <a:ext cx="6110237" cy="1918845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50800" dist="177800" dir="2700000" algn="tl" rotWithShape="0">
                    <a:srgbClr val="FF9900">
                      <a:alpha val="75000"/>
                    </a:srgbClr>
                  </a:outerShdw>
                </a:effectLst>
                <a:tableStyleId>{5C22544A-7EE6-4342-B048-85BDC9FD1C3A}</a:tableStyleId>
              </a:tblPr>
              <a:tblGrid>
                <a:gridCol w="2245026"/>
                <a:gridCol w="3865211"/>
              </a:tblGrid>
              <a:tr h="38376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dirty="0" smtClean="0">
                          <a:solidFill>
                            <a:schemeClr val="tx1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النشاط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dirty="0" smtClean="0">
                          <a:solidFill>
                            <a:schemeClr val="tx1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العدد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38376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effectLst/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اليوم والتاريخ</a:t>
                      </a:r>
                      <a:endParaRPr lang="en-US" sz="2000" dirty="0" smtClean="0"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FF0000"/>
                          </a:solidFill>
                          <a:effectLst/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الجمعة 14 نوفمبر 2025م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38376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effectLst/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الوقت</a:t>
                      </a:r>
                      <a:endParaRPr lang="en-US" sz="2000" dirty="0" smtClean="0"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FF0000"/>
                          </a:solidFill>
                          <a:effectLst/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من الثامنة صباحاً حتى الخامسة مساءً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38376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effectLst/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المكان</a:t>
                      </a:r>
                      <a:endParaRPr lang="en-US" sz="2000" dirty="0" smtClean="0"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FF0000"/>
                          </a:solidFill>
                          <a:effectLst/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منتجع النادي البحري بالدمام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38376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effectLst/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عدد الحضور</a:t>
                      </a:r>
                      <a:endParaRPr lang="en-US" sz="2000" dirty="0" smtClean="0"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FF0000"/>
                          </a:solidFill>
                          <a:effectLst/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1200 </a:t>
                      </a:r>
                      <a:r>
                        <a:rPr lang="ar-SA" sz="2000" b="1" dirty="0" smtClean="0">
                          <a:solidFill>
                            <a:srgbClr val="FF0000"/>
                          </a:solidFill>
                          <a:effectLst/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شخص 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مستطيل مستدير الزوايا 12"/>
          <p:cNvSpPr/>
          <p:nvPr/>
        </p:nvSpPr>
        <p:spPr>
          <a:xfrm>
            <a:off x="3240529" y="539931"/>
            <a:ext cx="3923759" cy="440797"/>
          </a:xfrm>
          <a:prstGeom prst="roundRect">
            <a:avLst/>
          </a:prstGeom>
          <a:gradFill>
            <a:gsLst>
              <a:gs pos="91667">
                <a:srgbClr val="FFA800"/>
              </a:gs>
              <a:gs pos="4000">
                <a:srgbClr val="825600"/>
              </a:gs>
              <a:gs pos="42999">
                <a:srgbClr val="FFA800"/>
              </a:gs>
              <a:gs pos="77000">
                <a:srgbClr val="FFA800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برنامج الجالية التاميلية ( الهند / سريلانكا)</a:t>
            </a:r>
            <a:endParaRPr lang="ar-SA" sz="20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9" name="Picture 2" descr="C:\Users\User\Desktop\الشعار مفرغ 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-76512"/>
            <a:ext cx="1224136" cy="123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جدول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627427"/>
              </p:ext>
            </p:extLst>
          </p:nvPr>
        </p:nvGraphicFramePr>
        <p:xfrm>
          <a:off x="2062163" y="3861049"/>
          <a:ext cx="6038229" cy="2448271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50800" dist="177800" dir="2700000" algn="tl" rotWithShape="0">
                    <a:srgbClr val="FF9900">
                      <a:alpha val="75000"/>
                    </a:srgbClr>
                  </a:outerShdw>
                </a:effectLst>
                <a:tableStyleId>{5C22544A-7EE6-4342-B048-85BDC9FD1C3A}</a:tableStyleId>
              </a:tblPr>
              <a:tblGrid>
                <a:gridCol w="2960101"/>
                <a:gridCol w="3078128"/>
              </a:tblGrid>
              <a:tr h="34975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النشاط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المشاركون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34975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effectLst/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ألعاب ترفيهية</a:t>
                      </a:r>
                      <a:endParaRPr lang="en-US" sz="2000" dirty="0" smtClean="0"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FF0000"/>
                          </a:solidFill>
                          <a:effectLst/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بعض الحضور - رجال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34975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effectLst/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مسابقات حركية ورياضية</a:t>
                      </a:r>
                      <a:endParaRPr lang="en-US" sz="2000" dirty="0" smtClean="0"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FF00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 بعض</a:t>
                      </a:r>
                      <a:r>
                        <a:rPr lang="ar-SA" sz="2000" b="1" baseline="0" dirty="0" smtClean="0">
                          <a:solidFill>
                            <a:srgbClr val="FF00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 الحضور – </a:t>
                      </a:r>
                      <a:r>
                        <a:rPr lang="ar-SA" sz="2000" b="1" baseline="0" dirty="0" smtClean="0">
                          <a:solidFill>
                            <a:srgbClr val="FF00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رجال ونساء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34975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effectLst/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ألعاب الجزيرة المائية</a:t>
                      </a:r>
                      <a:endParaRPr lang="en-US" sz="2000" dirty="0" smtClean="0"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FF00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جميع المشاركين 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34975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effectLst/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مسابقات ثقافية</a:t>
                      </a:r>
                      <a:endParaRPr lang="en-US" sz="2000" dirty="0" smtClean="0"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FF00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بعض</a:t>
                      </a:r>
                      <a:r>
                        <a:rPr lang="ar-SA" sz="2000" b="1" baseline="0" dirty="0" smtClean="0">
                          <a:solidFill>
                            <a:srgbClr val="FF00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 الحضور – رجال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34975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effectLst/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كلمات تعريفية وتوعوية</a:t>
                      </a:r>
                      <a:endParaRPr lang="en-US" sz="2000" dirty="0" smtClean="0"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FF00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المتكلمون من الجمعية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34975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effectLst/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الشكر والتقدير</a:t>
                      </a:r>
                      <a:endParaRPr lang="en-US" sz="2000" dirty="0" smtClean="0"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baseline="0" dirty="0" smtClean="0">
                          <a:solidFill>
                            <a:srgbClr val="FF00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المدير التنفيذي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مستطيل مستدير الزوايا 11"/>
          <p:cNvSpPr/>
          <p:nvPr/>
        </p:nvSpPr>
        <p:spPr>
          <a:xfrm>
            <a:off x="3661814" y="3422469"/>
            <a:ext cx="2910933" cy="388038"/>
          </a:xfrm>
          <a:prstGeom prst="roundRect">
            <a:avLst/>
          </a:prstGeom>
          <a:gradFill>
            <a:gsLst>
              <a:gs pos="91667">
                <a:srgbClr val="FFA800"/>
              </a:gs>
              <a:gs pos="4000">
                <a:srgbClr val="825600"/>
              </a:gs>
              <a:gs pos="42999">
                <a:srgbClr val="FFA800"/>
              </a:gs>
              <a:gs pos="77000">
                <a:srgbClr val="FFA800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الأنشطة والبرامج الثقافية</a:t>
            </a:r>
            <a:endParaRPr lang="ar-SA" sz="20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6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88082" y="37840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>
              <a:solidFill>
                <a:srgbClr val="FF0000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344296" y="2136898"/>
            <a:ext cx="4536504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62163" y="34401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جدول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739805"/>
              </p:ext>
            </p:extLst>
          </p:nvPr>
        </p:nvGraphicFramePr>
        <p:xfrm>
          <a:off x="1979713" y="836713"/>
          <a:ext cx="6166898" cy="2347296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50800" dist="177800" dir="2700000" algn="tl" rotWithShape="0">
                    <a:srgbClr val="FF9900">
                      <a:alpha val="75000"/>
                    </a:srgbClr>
                  </a:outerShdw>
                </a:effectLst>
                <a:tableStyleId>{5C22544A-7EE6-4342-B048-85BDC9FD1C3A}</a:tableStyleId>
              </a:tblPr>
              <a:tblGrid>
                <a:gridCol w="3023178"/>
                <a:gridCol w="3143720"/>
              </a:tblGrid>
              <a:tr h="33532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الصـــنف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العـــــــدد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33532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effectLst/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وجبة الفطور (سندويشات)</a:t>
                      </a:r>
                      <a:endParaRPr lang="en-US" sz="2000" dirty="0" smtClean="0"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FF0000"/>
                          </a:solidFill>
                          <a:effectLst/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700 وجبة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33532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effectLst/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كيك + </a:t>
                      </a:r>
                      <a:r>
                        <a:rPr lang="ar-SA" sz="2000" dirty="0" err="1" smtClean="0">
                          <a:effectLst/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عصيرات</a:t>
                      </a:r>
                      <a:endParaRPr lang="en-US" sz="2000" dirty="0" smtClean="0"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FF00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500</a:t>
                      </a:r>
                      <a:r>
                        <a:rPr lang="ar-SA" sz="2000" b="1" baseline="0" dirty="0" smtClean="0">
                          <a:solidFill>
                            <a:srgbClr val="FF00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 شخص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33532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effectLst/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وجبة الغداء</a:t>
                      </a:r>
                      <a:endParaRPr lang="en-US" sz="2000" dirty="0" smtClean="0"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FF00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800 وجبةً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33532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effectLst/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الماء</a:t>
                      </a:r>
                      <a:endParaRPr lang="en-US" sz="2000" dirty="0" smtClean="0"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FF00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2000 عبوة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33532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effectLst/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الشاي / نسكافيه</a:t>
                      </a:r>
                      <a:endParaRPr lang="en-US" sz="2000" dirty="0" smtClean="0"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FF0000"/>
                          </a:solidFill>
                          <a:effectLst/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1200 كاس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33532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effectLst/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وجبات خفيفة</a:t>
                      </a:r>
                      <a:endParaRPr lang="en-US" sz="2000" dirty="0" smtClean="0"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baseline="0" dirty="0" smtClean="0">
                          <a:solidFill>
                            <a:srgbClr val="FF00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500 وجبةً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مستطيل مستدير الزوايا 12"/>
          <p:cNvSpPr/>
          <p:nvPr/>
        </p:nvSpPr>
        <p:spPr>
          <a:xfrm>
            <a:off x="3543359" y="404664"/>
            <a:ext cx="3054950" cy="413998"/>
          </a:xfrm>
          <a:prstGeom prst="roundRect">
            <a:avLst/>
          </a:prstGeom>
          <a:gradFill>
            <a:gsLst>
              <a:gs pos="91667">
                <a:srgbClr val="FFA800"/>
              </a:gs>
              <a:gs pos="4000">
                <a:srgbClr val="825600"/>
              </a:gs>
              <a:gs pos="42999">
                <a:srgbClr val="FFA800"/>
              </a:gs>
              <a:gs pos="77000">
                <a:srgbClr val="FFA800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الخدمات المقدمة خلال البرنامج</a:t>
            </a:r>
            <a:endParaRPr lang="ar-SA" sz="20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graphicFrame>
        <p:nvGraphicFramePr>
          <p:cNvPr id="11" name="جدول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722221"/>
              </p:ext>
            </p:extLst>
          </p:nvPr>
        </p:nvGraphicFramePr>
        <p:xfrm>
          <a:off x="1820349" y="3897316"/>
          <a:ext cx="6326262" cy="2124906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50800" dist="177800" dir="2700000" algn="tl" rotWithShape="0">
                    <a:srgbClr val="FF9900">
                      <a:alpha val="75000"/>
                    </a:srgbClr>
                  </a:outerShdw>
                </a:effectLst>
                <a:tableStyleId>{5C22544A-7EE6-4342-B048-85BDC9FD1C3A}</a:tableStyleId>
              </a:tblPr>
              <a:tblGrid>
                <a:gridCol w="3101302"/>
                <a:gridCol w="3224960"/>
              </a:tblGrid>
              <a:tr h="35415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الصـــنف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العـــــــدد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354151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/>
                        <a:t>تذكرة طيران</a:t>
                      </a:r>
                      <a:endParaRPr lang="ar-SA" sz="20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FF0000"/>
                          </a:solidFill>
                          <a:effectLst/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تذكرة واحدة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354151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/>
                        <a:t>تذكرة شحن بضائع</a:t>
                      </a:r>
                      <a:endParaRPr lang="ar-SA" sz="20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FF0000"/>
                          </a:solidFill>
                          <a:effectLst/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2 تذكرة 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35415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effectLst/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المطبوعات الدعوية</a:t>
                      </a:r>
                      <a:endParaRPr lang="en-US" sz="2000" dirty="0" smtClean="0"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FF00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2500 نسخة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35415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effectLst/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الأجهزة الكهربائية</a:t>
                      </a:r>
                      <a:endParaRPr lang="en-US" sz="2000" dirty="0" smtClean="0"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FF0000"/>
                          </a:solidFill>
                          <a:effectLst/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20 قطعة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35415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effectLst/>
                          <a:latin typeface="Simplified Arabic" pitchFamily="18" charset="-78"/>
                          <a:ea typeface="Times New Roman"/>
                          <a:cs typeface="Simplified Arabic" pitchFamily="18" charset="-78"/>
                        </a:rPr>
                        <a:t>الأجهزة الإلكترونية</a:t>
                      </a:r>
                      <a:endParaRPr lang="en-US" sz="2000" dirty="0" smtClean="0"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baseline="0" dirty="0" smtClean="0">
                          <a:solidFill>
                            <a:srgbClr val="FF0000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15 قطعة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Simplified Arabic" pitchFamily="18" charset="-78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مستطيل مستدير الزوايا 11"/>
          <p:cNvSpPr/>
          <p:nvPr/>
        </p:nvSpPr>
        <p:spPr>
          <a:xfrm>
            <a:off x="3056038" y="3440584"/>
            <a:ext cx="3610485" cy="420464"/>
          </a:xfrm>
          <a:prstGeom prst="roundRect">
            <a:avLst/>
          </a:prstGeom>
          <a:gradFill>
            <a:gsLst>
              <a:gs pos="91667">
                <a:srgbClr val="FFA800"/>
              </a:gs>
              <a:gs pos="4000">
                <a:srgbClr val="825600"/>
              </a:gs>
              <a:gs pos="42999">
                <a:srgbClr val="FFA800"/>
              </a:gs>
              <a:gs pos="77000">
                <a:srgbClr val="FFA800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الهدايا والجوائز المقدمة خلال البرنامج</a:t>
            </a:r>
            <a:endParaRPr lang="ar-SA" sz="20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4" name="Picture 2" descr="C:\Users\User\Desktop\الشعار مفرغ 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-76512"/>
            <a:ext cx="1224136" cy="123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35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1463" y="1700810"/>
            <a:ext cx="2492860" cy="187220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1700810"/>
            <a:ext cx="2492860" cy="1872204"/>
          </a:xfrm>
          <a:prstGeom prst="rect">
            <a:avLst/>
          </a:prstGeom>
          <a:noFill/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3960859"/>
            <a:ext cx="2492860" cy="1844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907" y="3960859"/>
            <a:ext cx="2514600" cy="1844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3001" y="3960859"/>
            <a:ext cx="2476035" cy="1844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647" y="1700810"/>
            <a:ext cx="2492860" cy="187220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2915816" y="917132"/>
            <a:ext cx="3816424" cy="639660"/>
          </a:xfrm>
          <a:prstGeom prst="flowChartTerminator">
            <a:avLst/>
          </a:prstGeom>
          <a:gradFill flip="none" rotWithShape="1">
            <a:gsLst>
              <a:gs pos="72000">
                <a:srgbClr val="FFFF00"/>
              </a:gs>
              <a:gs pos="63000">
                <a:srgbClr val="6699FF"/>
              </a:gs>
              <a:gs pos="29571">
                <a:srgbClr val="9999FF"/>
              </a:gs>
              <a:gs pos="22000">
                <a:srgbClr val="FFFF00"/>
              </a:gs>
              <a:gs pos="1000">
                <a:srgbClr val="A50021"/>
              </a:gs>
              <a:gs pos="47000">
                <a:schemeClr val="bg1"/>
              </a:gs>
              <a:gs pos="47000">
                <a:schemeClr val="bg1"/>
              </a:gs>
              <a:gs pos="100000">
                <a:srgbClr val="C00000"/>
              </a:gs>
            </a:gsLst>
            <a:lin ang="8100000" scaled="1"/>
            <a:tileRect/>
          </a:gradFill>
          <a:ln w="57150" cap="rnd">
            <a:solidFill>
              <a:srgbClr val="FF9900"/>
            </a:solidFill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ar-SA" sz="2800" b="1" kern="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Simplified Arabic" pitchFamily="18" charset="-78"/>
                <a:cs typeface="Simplified Arabic" pitchFamily="18" charset="-78"/>
              </a:rPr>
              <a:t>الحضور المبكر والتسجيل</a:t>
            </a:r>
            <a:endParaRPr lang="ar-SA" sz="2800" b="1" kern="0" dirty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1" name="Picture 2" descr="C:\Users\User\Desktop\الشعار مفرغ  cop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-76512"/>
            <a:ext cx="1224136" cy="123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3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1463" y="1700809"/>
            <a:ext cx="2492860" cy="187220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1700809"/>
            <a:ext cx="2492860" cy="1872206"/>
          </a:xfrm>
          <a:prstGeom prst="rect">
            <a:avLst/>
          </a:prstGeom>
          <a:noFill/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3960858"/>
            <a:ext cx="2492860" cy="1844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907" y="3960858"/>
            <a:ext cx="2514600" cy="1844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3001" y="3960858"/>
            <a:ext cx="2476035" cy="1844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647" y="1700809"/>
            <a:ext cx="2492860" cy="187220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3131840" y="917132"/>
            <a:ext cx="3168352" cy="639660"/>
          </a:xfrm>
          <a:prstGeom prst="flowChartTerminator">
            <a:avLst/>
          </a:prstGeom>
          <a:gradFill flip="none" rotWithShape="1">
            <a:gsLst>
              <a:gs pos="72000">
                <a:srgbClr val="FFFF00"/>
              </a:gs>
              <a:gs pos="63000">
                <a:srgbClr val="6699FF"/>
              </a:gs>
              <a:gs pos="29571">
                <a:srgbClr val="9999FF"/>
              </a:gs>
              <a:gs pos="22000">
                <a:srgbClr val="FFFF00"/>
              </a:gs>
              <a:gs pos="1000">
                <a:srgbClr val="A50021"/>
              </a:gs>
              <a:gs pos="47000">
                <a:schemeClr val="bg1"/>
              </a:gs>
              <a:gs pos="47000">
                <a:schemeClr val="bg1"/>
              </a:gs>
              <a:gs pos="100000">
                <a:srgbClr val="C00000"/>
              </a:gs>
            </a:gsLst>
            <a:lin ang="8100000" scaled="1"/>
            <a:tileRect/>
          </a:gradFill>
          <a:ln w="57150" cap="rnd">
            <a:solidFill>
              <a:srgbClr val="FF9900"/>
            </a:solidFill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ar-SA" sz="2800" b="1" kern="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Simplified Arabic" pitchFamily="18" charset="-78"/>
                <a:cs typeface="Simplified Arabic" pitchFamily="18" charset="-78"/>
              </a:rPr>
              <a:t>جانب مـن الـحضور </a:t>
            </a:r>
            <a:endParaRPr lang="ar-SA" sz="2800" b="1" kern="0" dirty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1" name="Picture 2" descr="C:\Users\User\Desktop\الشعار مفرغ  cop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-76512"/>
            <a:ext cx="1224136" cy="123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54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1734626"/>
            <a:ext cx="2492860" cy="1837108"/>
          </a:xfrm>
          <a:prstGeom prst="rect">
            <a:avLst/>
          </a:prstGeom>
          <a:noFill/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2682" y="3960858"/>
            <a:ext cx="2459208" cy="1844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647" y="1734626"/>
            <a:ext cx="2492860" cy="183710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2915816" y="917132"/>
            <a:ext cx="3384376" cy="639660"/>
          </a:xfrm>
          <a:prstGeom prst="flowChartTerminator">
            <a:avLst/>
          </a:prstGeom>
          <a:gradFill flip="none" rotWithShape="1">
            <a:gsLst>
              <a:gs pos="72000">
                <a:srgbClr val="FFFF00"/>
              </a:gs>
              <a:gs pos="63000">
                <a:srgbClr val="6699FF"/>
              </a:gs>
              <a:gs pos="29571">
                <a:srgbClr val="9999FF"/>
              </a:gs>
              <a:gs pos="22000">
                <a:srgbClr val="FFFF00"/>
              </a:gs>
              <a:gs pos="1000">
                <a:srgbClr val="A50021"/>
              </a:gs>
              <a:gs pos="47000">
                <a:schemeClr val="bg1"/>
              </a:gs>
              <a:gs pos="47000">
                <a:schemeClr val="bg1"/>
              </a:gs>
              <a:gs pos="100000">
                <a:srgbClr val="C00000"/>
              </a:gs>
            </a:gsLst>
            <a:lin ang="8100000" scaled="1"/>
            <a:tileRect/>
          </a:gradFill>
          <a:ln w="57150" cap="rnd">
            <a:solidFill>
              <a:srgbClr val="FF9900"/>
            </a:solidFill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ar-SA" sz="2800" b="1" kern="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Simplified Arabic" pitchFamily="18" charset="-78"/>
                <a:cs typeface="Simplified Arabic" pitchFamily="18" charset="-78"/>
              </a:rPr>
              <a:t>ألعاب الجزيرة المائية </a:t>
            </a:r>
            <a:endParaRPr lang="ar-SA" sz="2800" b="1" kern="0" dirty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603" y="3960858"/>
            <a:ext cx="2459208" cy="1844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3001" y="3960858"/>
            <a:ext cx="2459209" cy="1844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2682" y="1734626"/>
            <a:ext cx="2492860" cy="1837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User\Desktop\الشعار مفرغ  cop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-76512"/>
            <a:ext cx="1224136" cy="123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46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1734626"/>
            <a:ext cx="2492860" cy="1837107"/>
          </a:xfrm>
          <a:prstGeom prst="rect">
            <a:avLst/>
          </a:prstGeom>
          <a:noFill/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2682" y="3960857"/>
            <a:ext cx="2459208" cy="1844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647" y="1734626"/>
            <a:ext cx="2492860" cy="183710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3131840" y="917132"/>
            <a:ext cx="3312368" cy="639660"/>
          </a:xfrm>
          <a:prstGeom prst="flowChartTerminator">
            <a:avLst/>
          </a:prstGeom>
          <a:gradFill flip="none" rotWithShape="1">
            <a:gsLst>
              <a:gs pos="72000">
                <a:srgbClr val="FFFF00"/>
              </a:gs>
              <a:gs pos="63000">
                <a:srgbClr val="6699FF"/>
              </a:gs>
              <a:gs pos="29571">
                <a:srgbClr val="9999FF"/>
              </a:gs>
              <a:gs pos="22000">
                <a:srgbClr val="FFFF00"/>
              </a:gs>
              <a:gs pos="1000">
                <a:srgbClr val="A50021"/>
              </a:gs>
              <a:gs pos="47000">
                <a:schemeClr val="bg1"/>
              </a:gs>
              <a:gs pos="47000">
                <a:schemeClr val="bg1"/>
              </a:gs>
              <a:gs pos="100000">
                <a:srgbClr val="C00000"/>
              </a:gs>
            </a:gsLst>
            <a:lin ang="8100000" scaled="1"/>
            <a:tileRect/>
          </a:gradFill>
          <a:ln w="57150" cap="rnd">
            <a:solidFill>
              <a:srgbClr val="FF9900"/>
            </a:solidFill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ar-SA" sz="2800" b="1" kern="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Simplified Arabic" pitchFamily="18" charset="-78"/>
                <a:cs typeface="Simplified Arabic" pitchFamily="18" charset="-78"/>
              </a:rPr>
              <a:t>ألعـــاب حركية متنوعــة </a:t>
            </a:r>
            <a:endParaRPr lang="ar-SA" sz="2800" b="1" kern="0" dirty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603" y="3960857"/>
            <a:ext cx="2459208" cy="1844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3001" y="3960857"/>
            <a:ext cx="2459209" cy="1844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2682" y="1734626"/>
            <a:ext cx="2492860" cy="1837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User\Desktop\الشعار مفرغ  cop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-76512"/>
            <a:ext cx="1224136" cy="123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03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1702090"/>
            <a:ext cx="2492860" cy="186964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3001" y="1702089"/>
            <a:ext cx="2459209" cy="1869645"/>
          </a:xfrm>
          <a:prstGeom prst="rect">
            <a:avLst/>
          </a:prstGeom>
          <a:noFill/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2682" y="3960858"/>
            <a:ext cx="2459208" cy="1844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647" y="3960857"/>
            <a:ext cx="2492859" cy="1844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3001" y="3960858"/>
            <a:ext cx="2459208" cy="1844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647" y="1702089"/>
            <a:ext cx="2492860" cy="18696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3491880" y="917132"/>
            <a:ext cx="2952328" cy="639660"/>
          </a:xfrm>
          <a:prstGeom prst="flowChartTerminator">
            <a:avLst/>
          </a:prstGeom>
          <a:gradFill flip="none" rotWithShape="1">
            <a:gsLst>
              <a:gs pos="72000">
                <a:srgbClr val="FFFF00"/>
              </a:gs>
              <a:gs pos="63000">
                <a:srgbClr val="6699FF"/>
              </a:gs>
              <a:gs pos="29571">
                <a:srgbClr val="9999FF"/>
              </a:gs>
              <a:gs pos="22000">
                <a:srgbClr val="FFFF00"/>
              </a:gs>
              <a:gs pos="1000">
                <a:srgbClr val="A50021"/>
              </a:gs>
              <a:gs pos="47000">
                <a:schemeClr val="bg1"/>
              </a:gs>
              <a:gs pos="47000">
                <a:schemeClr val="bg1"/>
              </a:gs>
              <a:gs pos="100000">
                <a:srgbClr val="C00000"/>
              </a:gs>
            </a:gsLst>
            <a:lin ang="8100000" scaled="1"/>
            <a:tileRect/>
          </a:gradFill>
          <a:ln w="57150" cap="rnd">
            <a:solidFill>
              <a:srgbClr val="FF9900"/>
            </a:solidFill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ar-SA" sz="2800" b="1" kern="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Simplified Arabic" pitchFamily="18" charset="-78"/>
                <a:cs typeface="Simplified Arabic" pitchFamily="18" charset="-78"/>
              </a:rPr>
              <a:t>الضيافة والوجــبات </a:t>
            </a:r>
            <a:endParaRPr lang="ar-SA" sz="2800" b="1" kern="0" dirty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1" name="Picture 2" descr="C:\Users\User\Desktop\الشعار مفرغ  cop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-76512"/>
            <a:ext cx="1224136" cy="123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78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1702090"/>
            <a:ext cx="2492860" cy="186964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3001" y="1702089"/>
            <a:ext cx="2459209" cy="1869645"/>
          </a:xfrm>
          <a:prstGeom prst="rect">
            <a:avLst/>
          </a:prstGeom>
          <a:noFill/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2682" y="3960857"/>
            <a:ext cx="2476034" cy="1844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647" y="3960857"/>
            <a:ext cx="2492859" cy="1844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3001" y="3960857"/>
            <a:ext cx="2459208" cy="1844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647" y="1702089"/>
            <a:ext cx="2492860" cy="18696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3275856" y="917132"/>
            <a:ext cx="3168352" cy="639660"/>
          </a:xfrm>
          <a:prstGeom prst="flowChartTerminator">
            <a:avLst/>
          </a:prstGeom>
          <a:gradFill flip="none" rotWithShape="1">
            <a:gsLst>
              <a:gs pos="72000">
                <a:srgbClr val="FFFF00"/>
              </a:gs>
              <a:gs pos="63000">
                <a:srgbClr val="6699FF"/>
              </a:gs>
              <a:gs pos="29571">
                <a:srgbClr val="9999FF"/>
              </a:gs>
              <a:gs pos="22000">
                <a:srgbClr val="FFFF00"/>
              </a:gs>
              <a:gs pos="1000">
                <a:srgbClr val="A50021"/>
              </a:gs>
              <a:gs pos="47000">
                <a:schemeClr val="bg1"/>
              </a:gs>
              <a:gs pos="47000">
                <a:schemeClr val="bg1"/>
              </a:gs>
              <a:gs pos="100000">
                <a:srgbClr val="C00000"/>
              </a:gs>
            </a:gsLst>
            <a:lin ang="8100000" scaled="1"/>
            <a:tileRect/>
          </a:gradFill>
          <a:ln w="57150" cap="rnd">
            <a:solidFill>
              <a:srgbClr val="FF9900"/>
            </a:solidFill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ar-SA" sz="2800" b="1" kern="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Simplified Arabic" pitchFamily="18" charset="-78"/>
                <a:cs typeface="Simplified Arabic" pitchFamily="18" charset="-78"/>
              </a:rPr>
              <a:t>كلمات وتوجيهات</a:t>
            </a:r>
            <a:endParaRPr lang="ar-SA" sz="2800" b="1" kern="0" dirty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1" name="Picture 2" descr="C:\Users\User\Desktop\الشعار مفرغ  cop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-76512"/>
            <a:ext cx="1224136" cy="123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65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21698</TotalTime>
  <Words>180</Words>
  <Application>Microsoft Office PowerPoint</Application>
  <PresentationFormat>عرض على الشاشة (3:4)‏</PresentationFormat>
  <Paragraphs>70</Paragraphs>
  <Slides>12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22" baseType="lpstr">
      <vt:lpstr>Andalus</vt:lpstr>
      <vt:lpstr>Arial</vt:lpstr>
      <vt:lpstr>Calibri</vt:lpstr>
      <vt:lpstr>Century Gothic</vt:lpstr>
      <vt:lpstr>Simplified Arabic</vt:lpstr>
      <vt:lpstr>Tahoma</vt:lpstr>
      <vt:lpstr>Times New Roman</vt:lpstr>
      <vt:lpstr>Verdana</vt:lpstr>
      <vt:lpstr>Wingdings 3</vt:lpstr>
      <vt:lpstr>ربطة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IDRIS</dc:creator>
  <cp:lastModifiedBy>‏‏مستخدم Windows</cp:lastModifiedBy>
  <cp:revision>692</cp:revision>
  <cp:lastPrinted>2022-02-24T08:11:02Z</cp:lastPrinted>
  <dcterms:created xsi:type="dcterms:W3CDTF">2016-03-06T16:50:22Z</dcterms:created>
  <dcterms:modified xsi:type="dcterms:W3CDTF">2025-12-04T10:05:28Z</dcterms:modified>
</cp:coreProperties>
</file>